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9E5D909-35EC-4AF4-9346-503861CDF635}">
  <a:tblStyle styleId="{29E5D909-35EC-4AF4-9346-503861CDF63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Shape 46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Shape 268"/>
          <p:cNvSpPr txBox="1"/>
          <p:nvPr>
            <p:ph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Shape 82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Shape 8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Shape 10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Shape 13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Shape 139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4.png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ctrTitle"/>
          </p:nvPr>
        </p:nvSpPr>
        <p:spPr>
          <a:xfrm>
            <a:off x="824000" y="1613825"/>
            <a:ext cx="61383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UROP update Feb 18</a:t>
            </a:r>
            <a:endParaRPr>
              <a:solidFill>
                <a:srgbClr val="FFFFFF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Credibility analysis in health communities</a:t>
            </a:r>
            <a:endParaRPr/>
          </a:p>
        </p:txBody>
      </p:sp>
      <p:sp>
        <p:nvSpPr>
          <p:cNvPr id="278" name="Shape 278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Nguyen Van Hoang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0" y="0"/>
            <a:ext cx="326558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369" y="0"/>
            <a:ext cx="35666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</a:t>
            </a:r>
            <a:endParaRPr/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303800" y="1990050"/>
            <a:ext cx="3409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724,916 posts from 14101 users in 87,287 threads about 1329 drugs</a:t>
            </a:r>
            <a:endParaRPr sz="14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UMLS used to extract biomedical concepts and terms</a:t>
            </a:r>
            <a:endParaRPr sz="14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Pre-trained word2vec model from Google with embedding dimension = 300</a:t>
            </a:r>
            <a:endParaRPr sz="14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5387950" y="17608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Ground truth obtained from Mayo Clinic portal as free text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38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A document is label “credible” (positive) if the similar between it and the actual side-effect greater than a certain threshold</a:t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proposed method inspired by machine translation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743175" y="1597875"/>
            <a:ext cx="75912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Encoder</a:t>
            </a:r>
            <a:endParaRPr b="1"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345238"/>
            <a:ext cx="7996849" cy="16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proposed method inspired by machine translation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743175" y="1597875"/>
            <a:ext cx="75912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Encoder</a:t>
            </a:r>
            <a:endParaRPr b="1"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88" y="2102375"/>
            <a:ext cx="8198025" cy="260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proposed method inspired by machine translation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743175" y="1597875"/>
            <a:ext cx="75912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Decoder</a:t>
            </a:r>
            <a:endParaRPr b="1"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438" y="1966651"/>
            <a:ext cx="5141125" cy="30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proposed method inspired by machine translation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743175" y="1597875"/>
            <a:ext cx="75912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Decoder</a:t>
            </a:r>
            <a:endParaRPr b="1"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259" y="2021722"/>
            <a:ext cx="4921467" cy="31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proposed method inspired by machine translation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43175" y="1597875"/>
            <a:ext cx="7591200" cy="31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Attention mechanism to focus on “symptom” words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 sz="1800"/>
              <a:t>Use BLEU as evaluation metrics</a:t>
            </a:r>
            <a:endParaRPr b="1"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50" y="936975"/>
            <a:ext cx="7220601" cy="4206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feed forward neural network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results</a:t>
            </a:r>
            <a:endParaRPr/>
          </a:p>
        </p:txBody>
      </p:sp>
      <p:graphicFrame>
        <p:nvGraphicFramePr>
          <p:cNvPr id="290" name="Shape 290"/>
          <p:cNvGraphicFramePr/>
          <p:nvPr/>
        </p:nvGraphicFramePr>
        <p:xfrm>
          <a:off x="219075" y="190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{29E5D909-35EC-4AF4-9346-503861CDF635}</a:tableStyleId>
              </a:tblPr>
              <a:tblGrid>
                <a:gridCol w="2818175"/>
                <a:gridCol w="2427975"/>
                <a:gridCol w="1734250"/>
                <a:gridCol w="17342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Proposed method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MLP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Hybrid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Area under the curve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0.8173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Accuracy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75.08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78.08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83.01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Recall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74.59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66.42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70.23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Precision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77.62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89.68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91.41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F1 score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76.08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76.32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80.82</a:t>
                      </a:r>
                      <a:endParaRPr/>
                    </a:p>
                  </a:txBody>
                  <a:tcPr marT="95250" marB="95250" marR="95250" marL="95250">
                    <a:lnL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91" name="Shape 291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similarity annotation of credibility</a:t>
            </a:r>
            <a:endParaRPr/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1) </a:t>
            </a:r>
            <a:r>
              <a:rPr b="1" lang="en"/>
              <a:t>The method cannot differentiate between causes and effects of drugs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6000" y="2443075"/>
            <a:ext cx="43719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similarity annotation of credibility</a:t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2) The method does not account for a</a:t>
            </a:r>
            <a:r>
              <a:rPr b="1" lang="en"/>
              <a:t>mbiguity in meaning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305" name="Shape 305"/>
          <p:cNvSpPr/>
          <p:nvPr/>
        </p:nvSpPr>
        <p:spPr>
          <a:xfrm>
            <a:off x="3662550" y="2503300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</a:t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511600" y="3574875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IN LOVE</a:t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3662550" y="3574875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ASLEEP</a:t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813500" y="3574875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(PHYSICALLY)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 with similarity annotation of credibility</a:t>
            </a:r>
            <a:endParaRPr/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3) The method does not account for ordering </a:t>
            </a:r>
            <a:endParaRPr b="1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315" name="Shape 315"/>
          <p:cNvSpPr/>
          <p:nvPr/>
        </p:nvSpPr>
        <p:spPr>
          <a:xfrm>
            <a:off x="2798125" y="2509000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GAIN</a:t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4787025" y="2509000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 LOSS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798125" y="3975800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LOSS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4787025" y="3975800"/>
            <a:ext cx="1818900" cy="6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HAIR GAIN</a:t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4421438" y="3394050"/>
            <a:ext cx="528000" cy="3813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 on truth discovery</a:t>
            </a:r>
            <a:endParaRPr/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Yaliang Li (2016) formally defines the truth discovery task as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“For a set of objects      that we are interested in, related information can be collected from a set of sources      . Our goal is to find the truth         for each object                by resolving the information from different sources                 . Meanwhile, truth discovery methods estimate source weights                 that will be used to infer truth.”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As labeled truths are usually difficult to collect, most truth discovery methods are unsupervised</a:t>
            </a:r>
            <a:endParaRPr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425" y="2704575"/>
            <a:ext cx="26670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000" y="2496050"/>
            <a:ext cx="2095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9275" y="2695050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1775" y="2704575"/>
            <a:ext cx="5905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3225" y="2961750"/>
            <a:ext cx="590550" cy="266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6475" y="3228700"/>
            <a:ext cx="590550" cy="223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 on truth discovery</a:t>
            </a:r>
            <a:endParaRPr/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5358625" y="1442450"/>
            <a:ext cx="2975700" cy="3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 paper of the dataset from S. Mukherjee (2014) proposed a semi-supervised learning based on Conditional Random Field, with labels annotated based on similarity threshold. This suffers from the mentioned problems.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50" y="1597875"/>
            <a:ext cx="4833741" cy="31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 on truth discovery</a:t>
            </a:r>
            <a:endParaRPr/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743175" y="1442450"/>
            <a:ext cx="7591200" cy="33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Fenglong Ma (2017) </a:t>
            </a:r>
            <a:r>
              <a:rPr lang="en"/>
              <a:t>focused on discovering side effects of drugs instead of inferring truth for each thread. Candidate side-effects were extracted from posts.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Yaliang Li (2016) could only predict for a single instead of multiple side effects and did not take into account relationship between multiple posts of a same thread.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=&gt; Little work has been done on supervised learning in truth discovery.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=&gt; The annotation process of many works suffer from mentioned problems.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=&gt; Proposed methods could not effectively learn from raw inputs of posts and predict for multiple side-effects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