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x="6858000" cy="9144000"/>
  <p:embeddedFontLst>
    <p:embeddedFont>
      <p:font typeface="Nunito"/>
      <p:regular r:id="rId20"/>
      <p:bold r:id="rId21"/>
      <p:italic r:id="rId22"/>
      <p:boldItalic r:id="rId23"/>
    </p:embeddedFon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A1B1A56B-7D2C-4E28-89AE-8BF6E1741B37}">
  <a:tblStyle styleId="{A1B1A56B-7D2C-4E28-89AE-8BF6E1741B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regular.fntdata"/><Relationship Id="rId22" Type="http://schemas.openxmlformats.org/officeDocument/2006/relationships/font" Target="fonts/Nunito-italic.fntdata"/><Relationship Id="rId21" Type="http://schemas.openxmlformats.org/officeDocument/2006/relationships/font" Target="fonts/Nunito-bold.fntdata"/><Relationship Id="rId24" Type="http://schemas.openxmlformats.org/officeDocument/2006/relationships/font" Target="fonts/MavenPro-regular.fntdata"/><Relationship Id="rId23" Type="http://schemas.openxmlformats.org/officeDocument/2006/relationships/font" Target="fonts/Nuni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1" name="Shape 3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8" name="Shape 3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25"/>
            <a:ext cx="61383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UROP update March 9th</a:t>
            </a:r>
            <a:endParaRPr>
              <a:solidFill>
                <a:srgbClr val="FFFFFF"/>
              </a:solidFill>
            </a:endParaRPr>
          </a:p>
          <a:p>
            <a:pPr indent="0" lvl="0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Credibility analysis in health communities</a:t>
            </a:r>
            <a:endParaRPr/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Nguyen Van Hoang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Intuition behind user expertise</a:t>
            </a:r>
            <a:endParaRPr/>
          </a:p>
        </p:txBody>
      </p:sp>
      <p:sp>
        <p:nvSpPr>
          <p:cNvPr id="340" name="Shape 340"/>
          <p:cNvSpPr txBox="1"/>
          <p:nvPr>
            <p:ph idx="1" type="body"/>
          </p:nvPr>
        </p:nvSpPr>
        <p:spPr>
          <a:xfrm>
            <a:off x="4862125" y="1597875"/>
            <a:ext cx="3472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User expertise can be modelled across different threads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Give us an idea of what category of drug a user is using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E.g. depression medication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3525" y="1467475"/>
            <a:ext cx="2871800" cy="344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Encoder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48" name="Shape 3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2988" y="2102375"/>
            <a:ext cx="8198025" cy="2605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Decoder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55" name="Shape 3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40686" y="1690713"/>
            <a:ext cx="3662625" cy="299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3)	Results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graphicFrame>
        <p:nvGraphicFramePr>
          <p:cNvPr id="362" name="Shape 362"/>
          <p:cNvGraphicFramePr/>
          <p:nvPr/>
        </p:nvGraphicFramePr>
        <p:xfrm>
          <a:off x="952500" y="2237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{A1B1A56B-7D2C-4E28-89AE-8BF6E1741B37}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Without user expertise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With user expertise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0.4481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0.5178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Precision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0.1791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0.2124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Recall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0.7995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0.8787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0.2926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0.3420</a:t>
                      </a:r>
                      <a:endParaRPr b="1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3)	Results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69" name="Shape 3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3225" y="1345475"/>
            <a:ext cx="9144001" cy="3436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50" y="0"/>
            <a:ext cx="3265583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77369" y="0"/>
            <a:ext cx="356663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/>
              <a:t>Input:</a:t>
            </a:r>
            <a:endParaRPr b="1" sz="14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Thread content: list of posts involved and corresponding users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/>
              <a:t>Output:</a:t>
            </a:r>
            <a:endParaRPr b="1" sz="14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List of side effects of the drug assigned to each thread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/>
              <a:t>Learned parameters:</a:t>
            </a:r>
            <a:endParaRPr b="1" sz="14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User credibility</a:t>
            </a:r>
            <a:endParaRPr sz="1400"/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 sz="1400"/>
              <a:t>User expertise</a:t>
            </a:r>
            <a:endParaRPr sz="14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400"/>
              <a:t>Can be considered as a multi-class multi-label classification</a:t>
            </a:r>
            <a:endParaRPr b="1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Dataset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88606 threads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14996 users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813588 posts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61597 vocab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1869 drugs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1496 labels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Pre-trained word2vec with embedding size = 300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301125"/>
            <a:ext cx="70305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N-gram phraser is used to extract side effects of drugs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graphicFrame>
        <p:nvGraphicFramePr>
          <p:cNvPr id="303" name="Shape 303"/>
          <p:cNvGraphicFramePr/>
          <p:nvPr/>
        </p:nvGraphicFramePr>
        <p:xfrm>
          <a:off x="952500" y="1809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{A1B1A56B-7D2C-4E28-89AE-8BF6E1741B37}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Original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Phrased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9999"/>
                    </a:solidFill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loss appetite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loss_appetite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B7B7B7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blurred vision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blurred_vision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lower back side pain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lower_back_side_pain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1303800" y="1301125"/>
            <a:ext cx="3575400" cy="323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Side effects distribution of drugs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							</a:t>
            </a:r>
            <a:endParaRPr sz="1800"/>
          </a:p>
        </p:txBody>
      </p:sp>
      <p:pic>
        <p:nvPicPr>
          <p:cNvPr id="310" name="Shape 3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5624" y="1672688"/>
            <a:ext cx="4091750" cy="3068825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Shape 311"/>
          <p:cNvSpPr txBox="1"/>
          <p:nvPr/>
        </p:nvSpPr>
        <p:spPr>
          <a:xfrm>
            <a:off x="5184150" y="2063500"/>
            <a:ext cx="3252900" cy="22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There are upto 1500 labels, but each drug on has on average 50 side effects.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=&gt; The target vectors are sparse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SzPts val="2800"/>
              <a:buAutoNum type="arabicParenR"/>
            </a:pPr>
            <a:r>
              <a:rPr lang="en"/>
              <a:t>Pre-processing</a:t>
            </a:r>
            <a:endParaRPr/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1303800" y="1301125"/>
            <a:ext cx="7030500" cy="369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Dimensionality reduction using Singular Vector Decomposition</a:t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Decompose K by N label matrix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Obtain projection matrix 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Reconstruction matrix </a:t>
            </a:r>
            <a:endParaRPr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Reduce K = 1496 to M = 100 and preserve 93% variance</a:t>
            </a:r>
            <a:endParaRPr sz="1800"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7387" y="2295662"/>
            <a:ext cx="1609225" cy="55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Shape 3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75589" y="3242674"/>
            <a:ext cx="2486925" cy="6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0" name="Shape 3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91254" y="3904750"/>
            <a:ext cx="455625" cy="35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2)	Model architecture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743175" y="1597875"/>
            <a:ext cx="7591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/>
              <a:t>Encoder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27" name="Shape 3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9200" y="1994425"/>
            <a:ext cx="6505575" cy="239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Intuition behind user expertise</a:t>
            </a:r>
            <a:endParaRPr/>
          </a:p>
        </p:txBody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4862125" y="1597875"/>
            <a:ext cx="3472200" cy="31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User expertise can be modelled across different threads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Give us an idea of what category of drug a user is using</a:t>
            </a:r>
            <a:endParaRPr b="1" sz="1800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 sz="1800"/>
              <a:t>E.g. depression medication</a:t>
            </a:r>
            <a:endParaRPr b="1" sz="1800"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						</a:t>
            </a:r>
            <a:endParaRPr/>
          </a:p>
        </p:txBody>
      </p:sp>
      <p:pic>
        <p:nvPicPr>
          <p:cNvPr id="334" name="Shape 3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175" y="1433875"/>
            <a:ext cx="2927800" cy="351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